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embeddedFontLst>
    <p:embeddedFont>
      <p:font typeface="Quattrocento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QuattrocentoSans-bold.fntdata"/><Relationship Id="rId27" Type="http://schemas.openxmlformats.org/officeDocument/2006/relationships/font" Target="fonts/QuattrocentoSa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Quattrocento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Quattrocento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jpg>
</file>

<file path=ppt/media/image02.jpg>
</file>

<file path=ppt/media/image03.jpg>
</file>

<file path=ppt/media/image04.jpg>
</file>

<file path=ppt/media/image05.jpg>
</file>

<file path=ppt/media/image06.jpg>
</file>

<file path=ppt/media/image07.png>
</file>

<file path=ppt/media/image08.png>
</file>

<file path=ppt/media/image09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So how would you attack this base?</a:t>
            </a:r>
          </a:p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players can modify the map in-game, during a match.  We call it terraforming. This player buried a fusion reactor in a trench, flooded it, and protected it with turrets on towers.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 txBox="1"/>
          <p:nvPr/>
        </p:nvSpPr>
        <p:spPr>
          <a:xfrm>
            <a:off x="3884612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from a game in august - why climb a hill when you can drive through?</a:t>
            </a:r>
          </a:p>
        </p:txBody>
      </p:sp>
      <p:sp>
        <p:nvSpPr>
          <p:cNvPr id="149" name="Shape 14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 moon fort. It’s unknown whether space nazis live there.</a:t>
            </a:r>
          </a:p>
        </p:txBody>
      </p:sp>
      <p:sp>
        <p:nvSpPr>
          <p:cNvPr id="154" name="Shape 15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SzPct val="250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Some of these craters are moon craters, but others are caused by massive explosions.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60" name="Shape 160"/>
          <p:cNvSpPr txBox="1"/>
          <p:nvPr/>
        </p:nvSpPr>
        <p:spPr>
          <a:xfrm>
            <a:off x="3884612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Weapons can affect the map too. An orbital laser can do this to an island.</a:t>
            </a:r>
          </a:p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rPr b="0" i="0" lang="en-US" sz="1800" u="none" cap="none" strike="noStrike"/>
              <a:t>.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3884612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Zero-K is a real time strategy game where 2 to 32 players fight each other. The focus is on constant action.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72" name="Shape 172"/>
          <p:cNvSpPr txBox="1"/>
          <p:nvPr/>
        </p:nvSpPr>
        <p:spPr>
          <a:xfrm>
            <a:off x="3884612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With tank army?</a:t>
            </a:r>
          </a:p>
        </p:txBody>
      </p:sp>
      <p:sp>
        <p:nvSpPr>
          <p:cNvPr id="96" name="Shape 96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Didn’t work..</a:t>
            </a:r>
          </a:p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So maybe massive air strike?</a:t>
            </a:r>
          </a:p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No chance</a:t>
            </a:r>
          </a:p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The answer of course is, the submarines!  (Well of course the real answer is that you just walk around right .. well..uhm)</a:t>
            </a:r>
          </a:p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So this, is Zero-K</a:t>
            </a:r>
          </a:p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large, heavy units land, they leave big craters in the ground.</a:t>
            </a:r>
          </a:p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32" name="Shape 132"/>
          <p:cNvSpPr txBox="1"/>
          <p:nvPr/>
        </p:nvSpPr>
        <p:spPr>
          <a:xfrm>
            <a:off x="3884612" y="8685211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We have 171 unit and many of those have a unique mechanic. We’ll focus on terraformers today.</a:t>
            </a:r>
          </a:p>
        </p:txBody>
      </p:sp>
      <p:sp>
        <p:nvSpPr>
          <p:cNvPr id="138" name="Shape 138"/>
          <p:cNvSpPr txBox="1"/>
          <p:nvPr>
            <p:ph idx="12" type="sldNum"/>
          </p:nvPr>
        </p:nvSpPr>
        <p:spPr>
          <a:xfrm>
            <a:off x="3884612" y="8685211"/>
            <a:ext cx="2971799" cy="4587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838200" y="1825625"/>
            <a:ext cx="10515599" cy="43513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">
    <p:bg>
      <p:bgPr>
        <a:solidFill>
          <a:srgbClr val="FFFFF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</p:spPr>
        <p:txBody>
          <a:bodyPr anchorCtr="0" anchor="ctr" bIns="45700" lIns="91425" rIns="91425" tIns="45700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7" name="Shape 27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 rot="5400000">
            <a:off x="3920331" y="-1256506"/>
            <a:ext cx="4351336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5" name="Shape 45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838200" y="1825625"/>
            <a:ext cx="10515599" cy="43513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youtube.com/v/V5PX9AM0cFw" TargetMode="External"/><Relationship Id="rId4" Type="http://schemas.openxmlformats.org/officeDocument/2006/relationships/image" Target="../media/image0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00026.png"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hape 1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hape 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hape 1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hape 1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775" y="0"/>
            <a:ext cx="58864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0"/>
            <a:ext cx="105156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0" y="333375"/>
            <a:ext cx="11315700" cy="619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16.jpg"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00038.png"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25" y="0"/>
            <a:ext cx="12496623" cy="702937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Shape 201"/>
          <p:cNvSpPr txBox="1"/>
          <p:nvPr/>
        </p:nvSpPr>
        <p:spPr>
          <a:xfrm>
            <a:off x="774700" y="1208087"/>
            <a:ext cx="4872037" cy="30464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76,502 accounts</a:t>
            </a:r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24,307 players who played online</a:t>
            </a:r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420,050 battles </a:t>
            </a:r>
          </a:p>
          <a:p>
            <a:pPr indent="-285750" lvl="0" marL="2857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 minutes per game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hape 206"/>
          <p:cNvPicPr preferRelativeResize="0"/>
          <p:nvPr/>
        </p:nvPicPr>
        <p:blipFill rotWithShape="1">
          <a:blip r:embed="rId3">
            <a:alphaModFix/>
          </a:blip>
          <a:srcRect b="78222" l="63910" r="0" t="0"/>
          <a:stretch/>
        </p:blipFill>
        <p:spPr>
          <a:xfrm>
            <a:off x="133350" y="-100011"/>
            <a:ext cx="3567111" cy="120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/>
          <p:nvPr/>
        </p:nvSpPr>
        <p:spPr>
          <a:xfrm>
            <a:off x="1873250" y="1206500"/>
            <a:ext cx="7013575" cy="1117599"/>
          </a:xfrm>
          <a:prstGeom prst="wedgeRoundRectCallout">
            <a:avLst>
              <a:gd fmla="val 56070" name="adj1"/>
              <a:gd fmla="val -25047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Vaarsuvius The Wizard 5 Aug, 2015 @ 7:52am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Oh boy. I played this game. And it is... So beautiful.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Especially when we holed up in the land bridge sepating the 2 islands on the map, and proceeded to fortify the heck out of it. I mean it. Shields, Guns, Terraforming. You name it, we got it.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Please Gaben! RELEASE THIS MASTERPIECE!</a:t>
            </a:r>
          </a:p>
        </p:txBody>
      </p:sp>
      <p:pic>
        <p:nvPicPr>
          <p:cNvPr id="208" name="Shape 208"/>
          <p:cNvPicPr preferRelativeResize="0"/>
          <p:nvPr/>
        </p:nvPicPr>
        <p:blipFill rotWithShape="1">
          <a:blip r:embed="rId4">
            <a:alphaModFix/>
          </a:blip>
          <a:srcRect b="0" l="0" r="0" t="50893"/>
          <a:stretch/>
        </p:blipFill>
        <p:spPr>
          <a:xfrm>
            <a:off x="9056711" y="0"/>
            <a:ext cx="3135300" cy="1379400"/>
          </a:xfrm>
          <a:prstGeom prst="rect">
            <a:avLst/>
          </a:prstGeom>
          <a:noFill/>
          <a:ln cap="flat" cmpd="sng" w="9525">
            <a:solidFill>
              <a:srgbClr val="FF0000">
                <a:alpha val="0"/>
              </a:srgbClr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209" name="Shape 209"/>
          <p:cNvSpPr/>
          <p:nvPr/>
        </p:nvSpPr>
        <p:spPr>
          <a:xfrm>
            <a:off x="2898775" y="2419350"/>
            <a:ext cx="6891336" cy="1136649"/>
          </a:xfrm>
          <a:prstGeom prst="wedgeRoundRectCallout">
            <a:avLst>
              <a:gd fmla="val -56599" name="adj1"/>
              <a:gd fmla="val -19098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Killcreek2 17 Apr, 2014 @ 2:07pm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Ohhh, yes yes YES! Finally a True successor to TA! ~ SupCom was ok, but it was missing that certain something that made TA one of the greatest RTS games *of all time*, so heres hoping this game nails it.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I'm getting over-excited, must calm down ...</a:t>
            </a:r>
          </a:p>
        </p:txBody>
      </p:sp>
      <p:sp>
        <p:nvSpPr>
          <p:cNvPr id="210" name="Shape 210"/>
          <p:cNvSpPr/>
          <p:nvPr/>
        </p:nvSpPr>
        <p:spPr>
          <a:xfrm>
            <a:off x="1873250" y="3697287"/>
            <a:ext cx="7013575" cy="933450"/>
          </a:xfrm>
          <a:prstGeom prst="wedgeRoundRectCallout">
            <a:avLst>
              <a:gd fmla="val -56732" name="adj1"/>
              <a:gd fmla="val -24006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Szyba 21 Apr, 2014 @ 11:03am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game is awesome indeed. Less focused on economy, more on combat. Also its f2p, no micropayments :3</a:t>
            </a:r>
          </a:p>
        </p:txBody>
      </p:sp>
      <p:sp>
        <p:nvSpPr>
          <p:cNvPr id="211" name="Shape 211"/>
          <p:cNvSpPr/>
          <p:nvPr/>
        </p:nvSpPr>
        <p:spPr>
          <a:xfrm>
            <a:off x="2898775" y="4770437"/>
            <a:ext cx="6891336" cy="1173162"/>
          </a:xfrm>
          <a:prstGeom prst="wedgeRoundRectCallout">
            <a:avLst>
              <a:gd fmla="val 56064" name="adj1"/>
              <a:gd fmla="val -25608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okster 26 Apr, 2014 @ 9:37am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 have heard so much about this game, and now its on greenlight? count me in!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Given how awesome this game is, I'm surprised there aren't more people playing it. Hopefully getting this game on Steam will expose it to a wider audience...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 want a long-term relationship with this game.</a:t>
            </a:r>
          </a:p>
        </p:txBody>
      </p:sp>
      <p:sp>
        <p:nvSpPr>
          <p:cNvPr id="212" name="Shape 212"/>
          <p:cNvSpPr/>
          <p:nvPr/>
        </p:nvSpPr>
        <p:spPr>
          <a:xfrm>
            <a:off x="1873250" y="6084887"/>
            <a:ext cx="7013575" cy="719136"/>
          </a:xfrm>
          <a:prstGeom prst="wedgeRoundRectCallout">
            <a:avLst>
              <a:gd fmla="val -55680" name="adj1"/>
              <a:gd fmla="val -25994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Edomaden 18 Apr, 2014 @ 5:51pm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pretty cool looking, a call back to the golden age of RTS? I'm down.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Shape 217"/>
          <p:cNvPicPr preferRelativeResize="0"/>
          <p:nvPr/>
        </p:nvPicPr>
        <p:blipFill rotWithShape="1">
          <a:blip r:embed="rId3">
            <a:alphaModFix/>
          </a:blip>
          <a:srcRect b="78222" l="63910" r="0" t="0"/>
          <a:stretch/>
        </p:blipFill>
        <p:spPr>
          <a:xfrm>
            <a:off x="133350" y="-100011"/>
            <a:ext cx="3567000" cy="12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/>
          <p:nvPr/>
        </p:nvSpPr>
        <p:spPr>
          <a:xfrm>
            <a:off x="1873250" y="1206500"/>
            <a:ext cx="7013700" cy="1117500"/>
          </a:xfrm>
          <a:prstGeom prst="wedgeRoundRectCallout">
            <a:avLst>
              <a:gd fmla="val 56070" name="adj1"/>
              <a:gd fmla="val -25047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Vaarsuvius The Wizard 5 Aug, 2015 @ 7:52am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Oh boy. I played this game. And it is... So beautiful.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Especially when we holed up in the land bridge sepating the 2 islands on the map, and proceeded to fortify the heck out of it. I mean it. Shields, Guns, Terraforming. You name it, we got it.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Please Gaben! RELEASE THIS MASTERPIECE!</a:t>
            </a:r>
          </a:p>
        </p:txBody>
      </p:sp>
      <p:pic>
        <p:nvPicPr>
          <p:cNvPr id="219" name="Shape 219"/>
          <p:cNvPicPr preferRelativeResize="0"/>
          <p:nvPr/>
        </p:nvPicPr>
        <p:blipFill rotWithShape="1">
          <a:blip r:embed="rId4">
            <a:alphaModFix/>
          </a:blip>
          <a:srcRect b="0" l="0" r="0" t="50893"/>
          <a:stretch/>
        </p:blipFill>
        <p:spPr>
          <a:xfrm>
            <a:off x="9056711" y="0"/>
            <a:ext cx="3135300" cy="1379400"/>
          </a:xfrm>
          <a:prstGeom prst="rect">
            <a:avLst/>
          </a:prstGeom>
          <a:noFill/>
          <a:ln cap="flat" cmpd="sng" w="9525">
            <a:solidFill>
              <a:srgbClr val="FF0000">
                <a:alpha val="0"/>
              </a:srgbClr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220" name="Shape 220"/>
          <p:cNvSpPr/>
          <p:nvPr/>
        </p:nvSpPr>
        <p:spPr>
          <a:xfrm>
            <a:off x="2898775" y="2419350"/>
            <a:ext cx="6891300" cy="1136700"/>
          </a:xfrm>
          <a:prstGeom prst="wedgeRoundRectCallout">
            <a:avLst>
              <a:gd fmla="val -56599" name="adj1"/>
              <a:gd fmla="val -19098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Killcreek2 17 Apr, 2014 @ 2:07pm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Ohhh, yes yes YES! Finally a True successor to TA! ~ SupCom was ok, but it was missing that certain something that made TA one of the greatest RTS games *of all time*, so heres hoping this game nails it.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I'm getting over-excited, must calm down ...</a:t>
            </a:r>
          </a:p>
        </p:txBody>
      </p:sp>
      <p:sp>
        <p:nvSpPr>
          <p:cNvPr id="221" name="Shape 221"/>
          <p:cNvSpPr/>
          <p:nvPr/>
        </p:nvSpPr>
        <p:spPr>
          <a:xfrm>
            <a:off x="1873250" y="3697287"/>
            <a:ext cx="7013700" cy="933600"/>
          </a:xfrm>
          <a:prstGeom prst="wedgeRoundRectCallout">
            <a:avLst>
              <a:gd fmla="val -56732" name="adj1"/>
              <a:gd fmla="val -24006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Szyba 21 Apr, 2014 @ 11:03am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game is awesome indeed. Less focused on economy, more on combat. Also its f2p, no micropayments :3</a:t>
            </a:r>
          </a:p>
        </p:txBody>
      </p:sp>
      <p:sp>
        <p:nvSpPr>
          <p:cNvPr id="222" name="Shape 222"/>
          <p:cNvSpPr/>
          <p:nvPr/>
        </p:nvSpPr>
        <p:spPr>
          <a:xfrm>
            <a:off x="2898775" y="4770437"/>
            <a:ext cx="6891300" cy="1173300"/>
          </a:xfrm>
          <a:prstGeom prst="wedgeRoundRectCallout">
            <a:avLst>
              <a:gd fmla="val 56064" name="adj1"/>
              <a:gd fmla="val -25608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okster 26 Apr, 2014 @ 9:37am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 have heard so much about this game, and now its on greenlight? count me in!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Given how awesome this game is, I'm surprised there aren't more people playing it. Hopefully getting this game on Steam will expose it to a wider audience...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 want a long-term relationship with this game.</a:t>
            </a:r>
          </a:p>
        </p:txBody>
      </p:sp>
      <p:sp>
        <p:nvSpPr>
          <p:cNvPr id="223" name="Shape 223"/>
          <p:cNvSpPr/>
          <p:nvPr/>
        </p:nvSpPr>
        <p:spPr>
          <a:xfrm>
            <a:off x="1873250" y="6084887"/>
            <a:ext cx="7013700" cy="719099"/>
          </a:xfrm>
          <a:prstGeom prst="wedgeRoundRectCallout">
            <a:avLst>
              <a:gd fmla="val -55680" name="adj1"/>
              <a:gd fmla="val -25994" name="adj2"/>
              <a:gd fmla="val 0" name="adj3"/>
            </a:avLst>
          </a:prstGeom>
          <a:solidFill>
            <a:schemeClr val="dk2"/>
          </a:solidFill>
          <a:ln cap="flat" cmpd="sng" w="12700">
            <a:solidFill>
              <a:srgbClr val="41719C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1" lang="en-US" sz="10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Edomaden 18 Apr, 2014 @ 5:51pm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attrocento Sans"/>
              <a:buNone/>
            </a:pPr>
            <a:r>
              <a:rPr b="0" i="0" lang="en-US" sz="1200" u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pretty cool looking, a call back to the golden age of RTS? I'm down.</a:t>
            </a:r>
          </a:p>
        </p:txBody>
      </p:sp>
      <p:cxnSp>
        <p:nvCxnSpPr>
          <p:cNvPr id="224" name="Shape 224"/>
          <p:cNvCxnSpPr/>
          <p:nvPr/>
        </p:nvCxnSpPr>
        <p:spPr>
          <a:xfrm>
            <a:off x="11345325" y="649100"/>
            <a:ext cx="385800" cy="2916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25" name="Shape 225"/>
          <p:cNvCxnSpPr/>
          <p:nvPr/>
        </p:nvCxnSpPr>
        <p:spPr>
          <a:xfrm flipH="1" rot="10800000">
            <a:off x="11382975" y="696275"/>
            <a:ext cx="282300" cy="3009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00050.png"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00055.png"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00072.png"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00082.png"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 title="ZK mini trailer for GDS">
            <a:hlinkClick r:id="rId3"/>
          </p:cNvPr>
          <p:cNvSpPr/>
          <p:nvPr/>
        </p:nvSpPr>
        <p:spPr>
          <a:xfrm>
            <a:off x="1524004" y="0"/>
            <a:ext cx="9143991" cy="685800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Shape 134"/>
          <p:cNvPicPr preferRelativeResize="0"/>
          <p:nvPr/>
        </p:nvPicPr>
        <p:blipFill rotWithShape="1">
          <a:blip r:embed="rId3">
            <a:alphaModFix/>
          </a:blip>
          <a:srcRect b="4609" l="0" r="0" t="2415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00011.png" id="140" name="Shape 140"/>
          <p:cNvPicPr preferRelativeResize="0"/>
          <p:nvPr/>
        </p:nvPicPr>
        <p:blipFill rotWithShape="1">
          <a:blip r:embed="rId3">
            <a:alphaModFix/>
          </a:blip>
          <a:srcRect b="4995" l="0" r="0" t="50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